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33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Summary: Tamil Nadu Retail Operations (2015–2018)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0443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Gross Revenue: ₹159.14 Cr | 10.63 Lakh Orders | 5,305 Customers | ₹19.73 Lakh Profit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56617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7379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49265"/>
            <a:ext cx="11171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Akhil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63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48752"/>
            <a:ext cx="4196358" cy="2694503"/>
          </a:xfrm>
          <a:prstGeom prst="roundRect">
            <a:avLst>
              <a:gd name="adj" fmla="val 543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48752"/>
            <a:ext cx="121920" cy="269450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9646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Excel (Advanced)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48752"/>
            <a:ext cx="4196358" cy="2694503"/>
          </a:xfrm>
          <a:prstGeom prst="roundRect">
            <a:avLst>
              <a:gd name="adj" fmla="val 543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48752"/>
            <a:ext cx="121920" cy="269450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9646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565696" y="453866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Pivot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98086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Multi-axis Line Charts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542305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Slicers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348752"/>
            <a:ext cx="4196358" cy="2694503"/>
          </a:xfrm>
          <a:prstGeom prst="roundRect">
            <a:avLst>
              <a:gd name="adj" fmla="val 543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3348752"/>
            <a:ext cx="121920" cy="269450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409646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regional naming conventions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988868" y="490156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formatting for year-over-year comparison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6364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3074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average discount of 22.6% in high-demand categories to improve profit margins.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Planning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Intensify supply chain efforts in Q3 and Q4 to meet September-November demand surge.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Loyalty Program to lock in recurring revenue (5,305 customers, high purchase frequency).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Expansion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targeted campaigns in underperforming regions like Dharmapuri and Viluppuram.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8196"/>
            <a:ext cx="8152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Regional &amp; Category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20603"/>
            <a:ext cx="4196358" cy="2932748"/>
          </a:xfrm>
          <a:prstGeom prst="roundRect">
            <a:avLst>
              <a:gd name="adj" fmla="val 324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95108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311729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858339"/>
            <a:ext cx="2938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Performing Hubs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34875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Vellore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79095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Kanyakumari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23315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Tirunelveli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20603"/>
            <a:ext cx="4196358" cy="2932748"/>
          </a:xfrm>
          <a:prstGeom prst="roundRect">
            <a:avLst>
              <a:gd name="adj" fmla="val 324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7442" y="295108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3117294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8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34875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Snacks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479095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Eggs, Meat &amp; Fish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2920603"/>
            <a:ext cx="4196358" cy="2932748"/>
          </a:xfrm>
          <a:prstGeom prst="roundRect">
            <a:avLst>
              <a:gd name="adj" fmla="val 324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70613" y="295108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117294"/>
            <a:ext cx="340162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858339"/>
            <a:ext cx="3608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Underperforming Markets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34875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Dharmapuri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897427" y="479095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Viluppuram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3790" y="6108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analysis highlights the opportunity for targeted regional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1417"/>
            <a:ext cx="435590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Sales Trends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595676"/>
            <a:ext cx="5289471" cy="248566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408134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151738"/>
          </a:solidFill>
          <a:ln/>
        </p:spPr>
      </p:sp>
      <p:sp>
        <p:nvSpPr>
          <p:cNvPr id="6" name="Text 2"/>
          <p:cNvSpPr/>
          <p:nvPr/>
        </p:nvSpPr>
        <p:spPr>
          <a:xfrm>
            <a:off x="1013460" y="4081343"/>
            <a:ext cx="988338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2015 Sales (₹ Cr)</a:t>
            </a:r>
            <a:endParaRPr lang="en-US" sz="1250" dirty="0"/>
          </a:p>
        </p:txBody>
      </p:sp>
      <p:sp>
        <p:nvSpPr>
          <p:cNvPr id="7" name="Shape 3"/>
          <p:cNvSpPr/>
          <p:nvPr/>
        </p:nvSpPr>
        <p:spPr>
          <a:xfrm>
            <a:off x="2154198" y="408134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272B69"/>
          </a:solidFill>
          <a:ln/>
        </p:spPr>
      </p:sp>
      <p:sp>
        <p:nvSpPr>
          <p:cNvPr id="8" name="Text 4"/>
          <p:cNvSpPr/>
          <p:nvPr/>
        </p:nvSpPr>
        <p:spPr>
          <a:xfrm>
            <a:off x="2373868" y="4081343"/>
            <a:ext cx="988457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2016 Sales (₹ Cr)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3514725" y="408134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393F9B"/>
          </a:solidFill>
          <a:ln/>
        </p:spPr>
      </p:sp>
      <p:sp>
        <p:nvSpPr>
          <p:cNvPr id="10" name="Text 6"/>
          <p:cNvSpPr/>
          <p:nvPr/>
        </p:nvSpPr>
        <p:spPr>
          <a:xfrm>
            <a:off x="3734395" y="4081343"/>
            <a:ext cx="988338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2017 Sales (₹ Cr)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4875133" y="408134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565DC1"/>
          </a:solidFill>
          <a:ln/>
        </p:spPr>
      </p:sp>
      <p:sp>
        <p:nvSpPr>
          <p:cNvPr id="12" name="Text 8"/>
          <p:cNvSpPr/>
          <p:nvPr/>
        </p:nvSpPr>
        <p:spPr>
          <a:xfrm>
            <a:off x="5094803" y="4081343"/>
            <a:ext cx="988457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 Sales (₹ Cr)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4736306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sales data for Tamil Nadu retail operations highlights several important trends: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793790" y="5168979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Trajectory: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chart demonstrates a significant upward trend in sales volume from 2015 to 2018, with 2018 showing the highest peak in overall revenue.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5732621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Quarterly Peaks: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 consistently observe peak sales in September and November across all years, aligning with traditional festive and harvest seasons in the region.</a:t>
            </a:r>
            <a:endParaRPr lang="en-US" sz="1250" dirty="0"/>
          </a:p>
        </p:txBody>
      </p:sp>
      <p:sp>
        <p:nvSpPr>
          <p:cNvPr id="16" name="Text 12"/>
          <p:cNvSpPr/>
          <p:nvPr/>
        </p:nvSpPr>
        <p:spPr>
          <a:xfrm>
            <a:off x="793790" y="6296263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Lows: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Conversely, February consistently remains the lowest performing month across all four years, indicating a recurring dip in consumer spending during this period.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93790" y="6859905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pattern indicates a strong cyclical nature in consumer spending within Tamil Nadu, requiring strategic planning to capitalize on peak seasons and mitigate losses during low periods.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6393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276891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Gross Revenue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₹159,14,24,553 (Consolidated)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276891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Transaction Volume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10.63 Lakh total orders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2768918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Reach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5,305 unique customers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Profitability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₹19.73 Lakh total profit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716548"/>
            <a:ext cx="3140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Discount Rate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22.6%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749"/>
            <a:ext cx="647557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Plan &amp; Next Steps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61053"/>
            <a:ext cx="6521410" cy="8618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9174" y="2838331"/>
            <a:ext cx="42658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Immediate Actions (0-3 Months)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09174" y="3304103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discounts in high-demand categories.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09174" y="3724275"/>
            <a:ext cx="609064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targeted campaigns in Dharmapuri &amp; Viluppuram.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761053"/>
            <a:ext cx="6521410" cy="8618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0584" y="2838331"/>
            <a:ext cx="50016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Medium-Term Initiatives (3-6 Months)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30584" y="3304103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customer loyalty program.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30584" y="3724275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 inventory planning for Q3/Q4 demand.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29269"/>
            <a:ext cx="6521410" cy="8618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9174" y="5706547"/>
            <a:ext cx="454390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Long-Term Strategy (6-12 Months)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09174" y="6172319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new market expansion opportunities.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009174" y="6592491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data-driven seasonal sales strategies.</a:t>
            </a:r>
            <a:endParaRPr lang="en-US" sz="16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29269"/>
            <a:ext cx="6521410" cy="86189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30584" y="5706547"/>
            <a:ext cx="309181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 Metrics &amp; KPIs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7530584" y="6172319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in profit margins &amp; customer retention.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530584" y="6592491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growth in underperforming regions.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530584" y="7012662"/>
            <a:ext cx="60906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sales growth, especially in low months.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9616"/>
            <a:ext cx="87832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Insights &amp; Opportunities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20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dynamics of the Tamil Nadu retail market reveals clear pathways for strategic growth and enhanced profitability.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8297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017639"/>
            <a:ext cx="3353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Loyalty Focus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508058"/>
            <a:ext cx="552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Cultivate the existing 5,305 high-frequency customers through targeted loyalty programs to secure recurring revenue streams and increase lifetime value.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88297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017639"/>
            <a:ext cx="3484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Seasonal Peaks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508058"/>
            <a:ext cx="55292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Capitalize on strong demand in September-November with proactive inventory management and marketing. Address the consistent sales dip in February with strategic promotions.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547955"/>
            <a:ext cx="4549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Underperforming Regions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038374"/>
            <a:ext cx="552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dedicated market campaigns and enhance presence in Dharmapuri and Viluppuram to unlock significant untapped growth potential and market share.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547955"/>
            <a:ext cx="4089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Expansion Potential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038374"/>
            <a:ext cx="55292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expanding into complementary high-demand categories such as packaged foods, dairy products, or beverages, leveraging the success of snacks and fresh produce.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2025-12-17T13:54:22Z</dcterms:created>
  <dcterms:modified xsi:type="dcterms:W3CDTF">2025-12-17T13:54:22Z</dcterms:modified>
</cp:coreProperties>
</file>